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34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6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4D05-7775-41F5-B695-1DC176A7775C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DBBA-1BB2-4E43-AB54-F861D3D4B6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84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4D05-7775-41F5-B695-1DC176A7775C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DBBA-1BB2-4E43-AB54-F861D3D4B6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239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4D05-7775-41F5-B695-1DC176A7775C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DBBA-1BB2-4E43-AB54-F861D3D4B6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613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4D05-7775-41F5-B695-1DC176A7775C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DBBA-1BB2-4E43-AB54-F861D3D4B6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56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3039538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8159051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4D05-7775-41F5-B695-1DC176A7775C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DBBA-1BB2-4E43-AB54-F861D3D4B6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357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4D05-7775-41F5-B695-1DC176A7775C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DBBA-1BB2-4E43-AB54-F861D3D4B6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3" y="649114"/>
            <a:ext cx="5915025" cy="235655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4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4" y="4453470"/>
            <a:ext cx="2901255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6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6" y="4453470"/>
            <a:ext cx="2915543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4D05-7775-41F5-B695-1DC176A7775C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DBBA-1BB2-4E43-AB54-F861D3D4B6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048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4D05-7775-41F5-B695-1DC176A7775C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DBBA-1BB2-4E43-AB54-F861D3D4B6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034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4D05-7775-41F5-B695-1DC176A7775C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DBBA-1BB2-4E43-AB54-F861D3D4B6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838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6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4D05-7775-41F5-B695-1DC176A7775C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DBBA-1BB2-4E43-AB54-F861D3D4B6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58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6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4D05-7775-41F5-B695-1DC176A7775C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DBBA-1BB2-4E43-AB54-F861D3D4B6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311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0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0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4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F4D05-7775-41F5-B695-1DC176A7775C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5" y="11300184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4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0DBBA-1BB2-4E43-AB54-F861D3D4B6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76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61" y="444422"/>
            <a:ext cx="6407317" cy="3667739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1959" y="4339526"/>
            <a:ext cx="6261315" cy="7082725"/>
          </a:xfrm>
        </p:spPr>
        <p:txBody>
          <a:bodyPr>
            <a:normAutofit/>
          </a:bodyPr>
          <a:lstStyle/>
          <a:p>
            <a:pPr algn="r"/>
            <a:r>
              <a:rPr lang="ru-RU" sz="1600" i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cs typeface="Adobe Devanagari" panose="02040503050201020203" pitchFamily="18" charset="0"/>
              </a:rPr>
              <a:t>			</a:t>
            </a:r>
            <a:r>
              <a:rPr lang="ru-RU" sz="1600" i="1" dirty="0">
                <a:solidFill>
                  <a:srgbClr val="00B050"/>
                </a:solidFill>
                <a:latin typeface="Century Gothic" panose="020B0502020202020204" pitchFamily="34" charset="0"/>
                <a:cs typeface="Adobe Devanagari" panose="02040503050201020203" pitchFamily="18" charset="0"/>
              </a:rPr>
              <a:t>Субботники - это добрая традиция, 			которая объединяет людей, дает им 			еще один повод сделать доброе и 		полезное дело, проявить свою заботу о природе, о своем родном городе, о доме. </a:t>
            </a:r>
          </a:p>
          <a:p>
            <a:pPr algn="ctr"/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  <a:cs typeface="Adobe Devanagari" panose="02040503050201020203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Adobe Devanagari" panose="02040503050201020203" pitchFamily="18" charset="0"/>
              </a:rPr>
              <a:t>Уважаемые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Adobe Devanagari" panose="02040503050201020203" pitchFamily="18" charset="0"/>
              </a:rPr>
              <a:t>жители нашего дома! </a:t>
            </a:r>
          </a:p>
          <a:p>
            <a:pPr algn="ctr"/>
            <a:endParaRPr lang="ru-RU" sz="24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  <a:cs typeface="Adobe Devanagari" panose="02040503050201020203" pitchFamily="18" charset="0"/>
            </a:endParaRPr>
          </a:p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cs typeface="Adobe Devanagari" panose="02040503050201020203" pitchFamily="18" charset="0"/>
              </a:rPr>
              <a:t>с 17 апреля по 23 апреля 2023 года</a:t>
            </a:r>
          </a:p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cs typeface="Adobe Devanagari" panose="02040503050201020203" pitchFamily="18" charset="0"/>
              </a:rPr>
              <a:t> проводим марафон чистоты! 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Adobe Devanagari" panose="02040503050201020203" pitchFamily="18" charset="0"/>
              </a:rPr>
              <a:t> 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  <a:cs typeface="Adobe Devanagari" panose="02040503050201020203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Adobe Devanagari" panose="02040503050201020203" pitchFamily="18" charset="0"/>
              </a:rPr>
              <a:t>Приглашаем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Adobe Devanagari" panose="02040503050201020203" pitchFamily="18" charset="0"/>
              </a:rPr>
              <a:t>всех неравнодушных жителей навести чистоту на своих этажах, освободить места общего пользования от ненужных и личных вещей!</a:t>
            </a:r>
          </a:p>
          <a:p>
            <a:pPr algn="ctr"/>
            <a:endParaRPr lang="ru-RU" sz="24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  <a:cs typeface="Adobe Devanagari" panose="02040503050201020203" pitchFamily="18" charset="0"/>
            </a:endParaRPr>
          </a:p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Adobe Devanagari" panose="02040503050201020203" pitchFamily="18" charset="0"/>
              </a:rPr>
              <a:t>          </a:t>
            </a:r>
            <a:r>
              <a:rPr lang="ru-RU" sz="2200" b="1" dirty="0" smtClean="0">
                <a:solidFill>
                  <a:srgbClr val="00B050"/>
                </a:solidFill>
                <a:latin typeface="Century Gothic" panose="020B0502020202020204" pitchFamily="34" charset="0"/>
                <a:cs typeface="Adobe Devanagari" panose="02040503050201020203" pitchFamily="18" charset="0"/>
              </a:rPr>
              <a:t>Всем </a:t>
            </a:r>
            <a:r>
              <a:rPr lang="ru-RU" sz="2200" b="1" dirty="0">
                <a:solidFill>
                  <a:srgbClr val="00B050"/>
                </a:solidFill>
                <a:latin typeface="Century Gothic" panose="020B0502020202020204" pitchFamily="34" charset="0"/>
                <a:cs typeface="Adobe Devanagari" panose="02040503050201020203" pitchFamily="18" charset="0"/>
              </a:rPr>
              <a:t>у кого чисто на этажах- </a:t>
            </a:r>
          </a:p>
          <a:p>
            <a:pPr algn="ctr"/>
            <a:r>
              <a:rPr lang="ru-RU" sz="2200" b="1" dirty="0">
                <a:solidFill>
                  <a:srgbClr val="00B050"/>
                </a:solidFill>
                <a:latin typeface="Century Gothic" panose="020B0502020202020204" pitchFamily="34" charset="0"/>
                <a:cs typeface="Adobe Devanagari" panose="02040503050201020203" pitchFamily="18" charset="0"/>
              </a:rPr>
              <a:t>БОЛЬШОЕ СПАСИБО! </a:t>
            </a:r>
          </a:p>
        </p:txBody>
      </p:sp>
    </p:spTree>
    <p:extLst>
      <p:ext uri="{BB962C8B-B14F-4D97-AF65-F5344CB8AC3E}">
        <p14:creationId xmlns:p14="http://schemas.microsoft.com/office/powerpoint/2010/main" val="4107002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1416</TotalTime>
  <Words>95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Adobe Devanagari</vt:lpstr>
      <vt:lpstr>Arial</vt:lpstr>
      <vt:lpstr>Calibri</vt:lpstr>
      <vt:lpstr>Calibri Light</vt:lpstr>
      <vt:lpstr>Century Gothic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</cp:revision>
  <cp:lastPrinted>2023-04-17T11:41:20Z</cp:lastPrinted>
  <dcterms:created xsi:type="dcterms:W3CDTF">2023-04-17T09:52:09Z</dcterms:created>
  <dcterms:modified xsi:type="dcterms:W3CDTF">2023-04-18T11:35:34Z</dcterms:modified>
</cp:coreProperties>
</file>