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6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4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3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1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3039538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8159051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5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4453470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4453470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3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1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1300184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7" y="573437"/>
            <a:ext cx="5945271" cy="3445734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5467" y="4019171"/>
            <a:ext cx="6307811" cy="7992019"/>
          </a:xfrm>
        </p:spPr>
        <p:txBody>
          <a:bodyPr>
            <a:normAutofit/>
          </a:bodyPr>
          <a:lstStyle/>
          <a:p>
            <a:pPr algn="r"/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			Субботники - это добрая традиция, 			которая объединяет людей, дает им 			еще один повод сделать доброе и 		полезное дело, проявить свою заботу о природе, о своем родном городе, о доме. </a:t>
            </a: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Уважаемые автомобилисты! </a:t>
            </a:r>
          </a:p>
          <a:p>
            <a:pPr algn="ctr"/>
            <a:endParaRPr lang="ru-RU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с 17 апреля по 23 апреля 2023 года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 проводим марафон чистоты!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Пожалуйста, освободите свои места от ненужных вещей/ мусора!</a:t>
            </a:r>
          </a:p>
          <a:p>
            <a:pPr algn="ctr"/>
            <a:endParaRPr lang="ru-RU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ОСВОБОДИТЕ ПОДХОДЫ К ПОЖАРНОМУ ОБОРУДОВАНИЮ!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Складируйте 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мусор около лифтовых выходов или на контейнерную площадку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45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89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Adobe Devanagari</vt:lpstr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cp:lastPrinted>2023-04-18T11:20:22Z</cp:lastPrinted>
  <dcterms:created xsi:type="dcterms:W3CDTF">2023-04-17T09:52:09Z</dcterms:created>
  <dcterms:modified xsi:type="dcterms:W3CDTF">2023-04-18T11:20:24Z</dcterms:modified>
</cp:coreProperties>
</file>